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7" r:id="rId13"/>
    <p:sldId id="270" r:id="rId14"/>
    <p:sldId id="271" r:id="rId15"/>
    <p:sldId id="273" r:id="rId16"/>
    <p:sldId id="272" r:id="rId17"/>
    <p:sldId id="2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7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0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7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ED74-4B72-44D2-B044-5625CC44F0F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6A3B3-D440-4514-9EF9-305AEDFE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651761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OCCHS Ag Barn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839788" y="5020886"/>
            <a:ext cx="3932237" cy="84810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January 2015</a:t>
            </a:r>
            <a:endParaRPr lang="en-US" sz="4000" dirty="0"/>
          </a:p>
        </p:txBody>
      </p:sp>
      <p:pic>
        <p:nvPicPr>
          <p:cNvPr id="7" name="Picture Placeholder 6" descr="ffa_emblem.jpg (1213×1513) - Google Chrome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9418" r="46371" b="5299"/>
          <a:stretch/>
        </p:blipFill>
        <p:spPr>
          <a:xfrm>
            <a:off x="6779232" y="1379913"/>
            <a:ext cx="3395548" cy="4156363"/>
          </a:xfrm>
        </p:spPr>
      </p:pic>
    </p:spTree>
    <p:extLst>
      <p:ext uri="{BB962C8B-B14F-4D97-AF65-F5344CB8AC3E}">
        <p14:creationId xmlns:p14="http://schemas.microsoft.com/office/powerpoint/2010/main" val="20015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0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5" y="-1"/>
            <a:ext cx="9277005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8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Widescreen</PresentationFormat>
  <Paragraphs>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OCCHS Ag Barn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Obion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OCCHS Ag Barn</dc:title>
  <dc:creator>George Leake</dc:creator>
  <cp:lastModifiedBy>Rebecca Buchanan</cp:lastModifiedBy>
  <cp:revision>3</cp:revision>
  <dcterms:created xsi:type="dcterms:W3CDTF">2015-02-02T18:23:35Z</dcterms:created>
  <dcterms:modified xsi:type="dcterms:W3CDTF">2015-02-02T19:15:24Z</dcterms:modified>
</cp:coreProperties>
</file>